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6" r:id="rId20"/>
    <p:sldId id="267" r:id="rId21"/>
    <p:sldId id="268" r:id="rId22"/>
    <p:sldId id="263" r:id="rId23"/>
    <p:sldId id="269" r:id="rId24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70C4FF"/>
    <a:srgbClr val="0096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710.png"/><Relationship Id="rId80" Type="http://schemas.openxmlformats.org/officeDocument/2006/relationships/image" Target="../media/image179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750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70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690.png"/><Relationship Id="rId75" Type="http://schemas.openxmlformats.org/officeDocument/2006/relationships/image" Target="../media/image174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730.png"/><Relationship Id="rId79" Type="http://schemas.openxmlformats.org/officeDocument/2006/relationships/image" Target="../media/image178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81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720.png"/><Relationship Id="rId78" Type="http://schemas.openxmlformats.org/officeDocument/2006/relationships/image" Target="../media/image1770.png"/><Relationship Id="rId81" Type="http://schemas.openxmlformats.org/officeDocument/2006/relationships/image" Target="../media/image180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760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40.png"/><Relationship Id="rId80" Type="http://schemas.openxmlformats.org/officeDocument/2006/relationships/image" Target="../media/image192.png"/><Relationship Id="rId76" Type="http://schemas.openxmlformats.org/officeDocument/2006/relationships/image" Target="../media/image188.png"/><Relationship Id="rId71" Type="http://schemas.openxmlformats.org/officeDocument/2006/relationships/image" Target="../media/image1830.png"/><Relationship Id="rId54" Type="http://schemas.openxmlformats.org/officeDocument/2006/relationships/image" Target="../media/image41.png"/><Relationship Id="rId70" Type="http://schemas.openxmlformats.org/officeDocument/2006/relationships/image" Target="../media/image1820.png"/><Relationship Id="rId75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82" Type="http://schemas.openxmlformats.org/officeDocument/2006/relationships/image" Target="../media/image194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69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350" y="1553631"/>
            <a:ext cx="4546600" cy="1767419"/>
            <a:chOff x="514350" y="1553631"/>
            <a:chExt cx="4546600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14350" y="1624757"/>
              <a:ext cx="4546600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1437144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4549215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28950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578112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449399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4163286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2847862" y="2405012"/>
              <a:ext cx="0" cy="15324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184412" y="2405012"/>
              <a:ext cx="0" cy="15324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844921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592135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4378561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287684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3027166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11815" y="2480873"/>
              <a:ext cx="42976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62611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2338684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38684" y="2265239"/>
                  <a:ext cx="371496" cy="27389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3446774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46774" y="2252576"/>
                  <a:ext cx="414937" cy="27389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547173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320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24175" y="2463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175" y="2463071"/>
                  <a:ext cx="244475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293347" y="2789457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027181" y="2641062"/>
                  <a:ext cx="5405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181" y="2641062"/>
                  <a:ext cx="540597" cy="246221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2418551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999058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466644" y="2820239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644" y="2820239"/>
                  <a:ext cx="559256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t="-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45216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788115" y="2283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88115" y="2283409"/>
                  <a:ext cx="205000" cy="27389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15182" y="2282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15182" y="2282144"/>
                  <a:ext cx="201984" cy="27389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029652" y="2969133"/>
              <a:ext cx="1355025" cy="115535"/>
              <a:chOff x="2605298" y="1651989"/>
              <a:chExt cx="135502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13533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46928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262878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4353755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062898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4156936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863545" y="1917164"/>
                  <a:ext cx="4995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5" y="1917164"/>
                  <a:ext cx="499560" cy="246221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313182" y="1902877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182" y="1902877"/>
                  <a:ext cx="445058" cy="246221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688395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4428694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338894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1069248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1463620" y="2250539"/>
                  <a:ext cx="5002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620" y="2250539"/>
                  <a:ext cx="500202" cy="246221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4617596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96" y="2614677"/>
                  <a:ext cx="305275" cy="215444"/>
                </a:xfrm>
                <a:prstGeom prst="rect">
                  <a:avLst/>
                </a:prstGeom>
                <a:blipFill rotWithShape="0"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491809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809" y="2078101"/>
                  <a:ext cx="323550" cy="215444"/>
                </a:xfrm>
                <a:prstGeom prst="rect">
                  <a:avLst/>
                </a:prstGeom>
                <a:blipFill rotWithShape="0"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>
                  <a:off x="4537020" y="2412465"/>
                  <a:ext cx="48391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020" y="2412465"/>
                  <a:ext cx="483915" cy="246221"/>
                </a:xfrm>
                <a:prstGeom prst="rect">
                  <a:avLst/>
                </a:prstGeom>
                <a:blipFill rotWithShape="0"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29394" y="3164256"/>
            <a:ext cx="3896556" cy="1909803"/>
            <a:chOff x="529394" y="3164256"/>
            <a:chExt cx="3896556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42925" y="3205907"/>
              <a:ext cx="3883025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874781" y="3693364"/>
                  <a:ext cx="5549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781" y="3693364"/>
                  <a:ext cx="554959" cy="246221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79319" y="3693364"/>
                  <a:ext cx="3751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319" y="3693364"/>
                  <a:ext cx="375106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146120" y="3580864"/>
                  <a:ext cx="4995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120" y="3580864"/>
                  <a:ext cx="499560" cy="246221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709932" y="3576102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932" y="3576102"/>
                  <a:ext cx="297582" cy="246221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428820" y="4380964"/>
                  <a:ext cx="4995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820" y="4380964"/>
                  <a:ext cx="499560" cy="246221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 rotWithShape="0"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 rotWithShape="0"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 rotWithShape="0"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0, 0, 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0, 0, 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7860</TotalTime>
  <Words>508</Words>
  <Application>Microsoft Office PowerPoint</Application>
  <PresentationFormat>Custom</PresentationFormat>
  <Paragraphs>480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265</cp:revision>
  <dcterms:created xsi:type="dcterms:W3CDTF">2015-09-02T22:57:10Z</dcterms:created>
  <dcterms:modified xsi:type="dcterms:W3CDTF">2016-06-07T08:09:17Z</dcterms:modified>
</cp:coreProperties>
</file>